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6" r:id="rId5"/>
    <p:sldId id="257" r:id="rId6"/>
    <p:sldId id="258" r:id="rId7"/>
    <p:sldId id="274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5/12/2023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E6296-022F-27F5-0055-ECD229DDCC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Nutrition Diet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</a:t>
            </a:r>
            <a:r>
              <a:rPr lang="en-US" sz="4000" dirty="0"/>
              <a:t>Angular Project</a:t>
            </a:r>
            <a:endParaRPr lang="en-IN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5F73E5-A6CC-05C3-516B-FC32D80812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endParaRPr lang="en-US" dirty="0"/>
          </a:p>
          <a:p>
            <a:r>
              <a:rPr lang="en-IN" sz="2800" dirty="0"/>
              <a:t>                                                                                                      </a:t>
            </a:r>
            <a:r>
              <a:rPr lang="en-IN" sz="4500" dirty="0" err="1"/>
              <a:t>P.Brahmaiah</a:t>
            </a:r>
            <a:endParaRPr lang="en-IN" sz="4500" dirty="0"/>
          </a:p>
        </p:txBody>
      </p:sp>
    </p:spTree>
    <p:extLst>
      <p:ext uri="{BB962C8B-B14F-4D97-AF65-F5344CB8AC3E}">
        <p14:creationId xmlns:p14="http://schemas.microsoft.com/office/powerpoint/2010/main" val="3378398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C630F413-44CE-4746-9821-9E0107978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22D671B1-B099-4F9C-B9CC-9D22B4DAF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D1DEE-B6E0-815E-935F-26E5E5B55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992" y="707475"/>
            <a:ext cx="3157577" cy="1312001"/>
          </a:xfrm>
        </p:spPr>
        <p:txBody>
          <a:bodyPr anchor="t">
            <a:normAutofit/>
          </a:bodyPr>
          <a:lstStyle/>
          <a:p>
            <a:r>
              <a:rPr lang="en-US" sz="2800"/>
              <a:t>User - forum</a:t>
            </a:r>
            <a:endParaRPr lang="en-IN" sz="28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552FBEF-FA69-427B-8245-0A518E051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992" y="2146542"/>
            <a:ext cx="315757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898488B7-DBD3-40E7-B54B-4DA6C5693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284ECFC-C174-2485-2680-C65E3874E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" y="1840717"/>
            <a:ext cx="6379208" cy="362536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E397C-F208-CB0A-73AE-75B134E79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4138" y="2273608"/>
            <a:ext cx="3159432" cy="3940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user has any queries regarding</a:t>
            </a:r>
          </a:p>
          <a:p>
            <a:pPr marL="0" indent="0">
              <a:buNone/>
            </a:pPr>
            <a:r>
              <a:rPr lang="en-US" dirty="0"/>
              <a:t>diet plan and the food items can raise </a:t>
            </a:r>
          </a:p>
          <a:p>
            <a:pPr marL="0" indent="0">
              <a:buNone/>
            </a:pPr>
            <a:r>
              <a:rPr lang="en-US" dirty="0"/>
              <a:t>query and he can view the response for </a:t>
            </a:r>
          </a:p>
          <a:p>
            <a:pPr marL="0" indent="0">
              <a:buNone/>
            </a:pPr>
            <a:r>
              <a:rPr lang="en-US" dirty="0"/>
              <a:t>their queries admin will give responses.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18466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C2A4B30-77D7-4FFB-8B53-A88BD68C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7FB943-612E-7A05-7A51-536968244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19"/>
            <a:ext cx="4325112" cy="1049235"/>
          </a:xfrm>
        </p:spPr>
        <p:txBody>
          <a:bodyPr>
            <a:normAutofit/>
          </a:bodyPr>
          <a:lstStyle/>
          <a:p>
            <a:r>
              <a:rPr lang="en-US" sz="2200"/>
              <a:t>User – Internationalisation</a:t>
            </a:r>
            <a:br>
              <a:rPr lang="en-US" sz="2200"/>
            </a:br>
            <a:endParaRPr lang="en-IN" sz="220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73AAE2E-5D6B-4952-A4BB-546C49F8D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432511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1E4D783-AD45-49E7-B6C7-BBACB8290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4FC93-ADA7-9C8B-819F-800C42D1B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4325113" cy="4074172"/>
          </a:xfrm>
        </p:spPr>
        <p:txBody>
          <a:bodyPr>
            <a:normAutofit/>
          </a:bodyPr>
          <a:lstStyle/>
          <a:p>
            <a:r>
              <a:rPr lang="en-US" dirty="0"/>
              <a:t>If the user doesn’t knows </a:t>
            </a:r>
          </a:p>
          <a:p>
            <a:pPr marL="0" indent="0">
              <a:buNone/>
            </a:pPr>
            <a:r>
              <a:rPr lang="en-US" dirty="0"/>
              <a:t>english user can select the languages</a:t>
            </a:r>
          </a:p>
          <a:p>
            <a:pPr marL="0" indent="0">
              <a:buNone/>
            </a:pPr>
            <a:r>
              <a:rPr lang="en-US" dirty="0"/>
              <a:t>which are available in the selector</a:t>
            </a:r>
          </a:p>
          <a:p>
            <a:pPr marL="0" indent="0">
              <a:buNone/>
            </a:pPr>
            <a:r>
              <a:rPr lang="en-US" dirty="0"/>
              <a:t>User can view in their own language</a:t>
            </a:r>
            <a:endParaRPr lang="en-IN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939775E-D8DC-6EE0-EFCF-C0DF6A749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04520"/>
            <a:ext cx="5354319" cy="394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482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1A4066-B261-49FE-952E-A0FE3EE7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1B4579-E2EA-4BD7-94FF-0A0BEE135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5DB2AD0-21F6-3B05-E9A3-30AF8A38D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US" dirty="0"/>
              <a:t>User-logout</a:t>
            </a:r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958111-BC13-4D45-AB27-0C2C83F9B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DC487-055D-AC44-D855-4760E0714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User can simply logout </a:t>
            </a:r>
          </a:p>
          <a:p>
            <a:pPr marL="0" indent="0">
              <a:buNone/>
            </a:pPr>
            <a:r>
              <a:rPr lang="en-US" dirty="0"/>
              <a:t>after completing their </a:t>
            </a:r>
          </a:p>
          <a:p>
            <a:pPr marL="0" indent="0">
              <a:buNone/>
            </a:pPr>
            <a:r>
              <a:rPr lang="en-US" dirty="0"/>
              <a:t>Task.</a:t>
            </a:r>
            <a:endParaRPr lang="en-IN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188758-E18A-4CE5-9D03-F4BF5D887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46003" y="583365"/>
            <a:chExt cx="6091790" cy="518192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21513DD-C15F-4381-AEA6-ED9E5E218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6003" y="583365"/>
              <a:ext cx="609179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D2DE01-7F43-4858-85FC-27022DA78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64828" y="915807"/>
              <a:ext cx="54617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3F70D90-8E46-C0E1-E559-D752C082A2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81" r="17469"/>
          <a:stretch/>
        </p:blipFill>
        <p:spPr>
          <a:xfrm>
            <a:off x="6093926" y="1116345"/>
            <a:ext cx="4821551" cy="38661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42F4933-2ECF-4EE5-BCE4-F19E3CA60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6FAC23C-014D-4AC5-AD1B-36F7D0E7E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076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630F413-44CE-4746-9821-9E0107978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D671B1-B099-4F9C-B9CC-9D22B4DAF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18261B-10E8-0981-4340-11297089A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992" y="707475"/>
            <a:ext cx="3157577" cy="1312001"/>
          </a:xfrm>
        </p:spPr>
        <p:txBody>
          <a:bodyPr anchor="t">
            <a:normAutofit/>
          </a:bodyPr>
          <a:lstStyle/>
          <a:p>
            <a:r>
              <a:rPr lang="en-US" sz="2800"/>
              <a:t>Admin - login</a:t>
            </a:r>
            <a:endParaRPr lang="en-IN" sz="28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552FBEF-FA69-427B-8245-0A518E051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992" y="2146542"/>
            <a:ext cx="315757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898488B7-DBD3-40E7-B54B-4DA6C5693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52E0A0B-1C54-7CBD-2C41-9BADC0812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" y="707475"/>
            <a:ext cx="6612888" cy="437381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26BD8-2A9F-5A8C-FF56-7EF1ECE46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4138" y="2273608"/>
            <a:ext cx="3159432" cy="3940925"/>
          </a:xfrm>
        </p:spPr>
        <p:txBody>
          <a:bodyPr>
            <a:normAutofit/>
          </a:bodyPr>
          <a:lstStyle/>
          <a:p>
            <a:r>
              <a:rPr lang="en-US" dirty="0"/>
              <a:t>Admin has to register with</a:t>
            </a:r>
          </a:p>
          <a:p>
            <a:pPr marL="0" indent="0">
              <a:buNone/>
            </a:pPr>
            <a:r>
              <a:rPr lang="en-US" dirty="0"/>
              <a:t>User name and password then </a:t>
            </a:r>
          </a:p>
          <a:p>
            <a:pPr marL="0" indent="0">
              <a:buNone/>
            </a:pPr>
            <a:r>
              <a:rPr lang="en-US" dirty="0"/>
              <a:t>Click on login button.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6724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93BA5C-B8F3-4972-BA54-014C48FAF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162BAB-C25E-4CE9-B87C-F118DC7E7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7E03AA0-6321-6934-E28B-C9307450D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US" dirty="0"/>
              <a:t>Admin-home</a:t>
            </a:r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B93327-222A-4DAC-9163-371BF44CD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DEDFC-DE34-A216-6DE5-CB5101039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Displays a table that contains</a:t>
            </a:r>
          </a:p>
          <a:p>
            <a:pPr marL="0" indent="0">
              <a:buNone/>
            </a:pPr>
            <a:r>
              <a:rPr lang="en-US" dirty="0"/>
              <a:t>Name and nutritional values of </a:t>
            </a:r>
          </a:p>
          <a:p>
            <a:pPr marL="0" indent="0">
              <a:buNone/>
            </a:pPr>
            <a:r>
              <a:rPr lang="en-US" dirty="0"/>
              <a:t>The products which are added in             </a:t>
            </a:r>
          </a:p>
          <a:p>
            <a:pPr marL="0" indent="0">
              <a:buNone/>
            </a:pPr>
            <a:r>
              <a:rPr lang="en-US" dirty="0"/>
              <a:t>The home page of user home page</a:t>
            </a:r>
            <a:endParaRPr lang="en-IN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4EE34E3-F117-4487-8ACF-33DA65FA1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60131" y="482171"/>
            <a:chExt cx="6091791" cy="514910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ACC02C-6424-4165-93C4-E83C8E81D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60131" y="482171"/>
              <a:ext cx="6091791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182CB9C-C978-4C9B-9AAD-8B1341897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8956" y="812507"/>
              <a:ext cx="5461780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6388820-A63D-463C-9DBC-060A5ABE3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2379" y="977965"/>
            <a:ext cx="5134631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704E205-E967-D98D-5F77-DECE0EFEE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26" y="1693370"/>
            <a:ext cx="4821551" cy="271212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04ED70F-D6FD-4EB1-A171-D30F885FE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A26CAE9-74C4-4EDD-8A80-77F79EAA8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400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93BA5C-B8F3-4972-BA54-014C48FAF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162BAB-C25E-4CE9-B87C-F118DC7E7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ABB49CE-F058-7A3C-6DEB-70D8F7154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US" sz="2200"/>
              <a:t>Admin-</a:t>
            </a:r>
            <a:r>
              <a:rPr lang="en-US" sz="2200" err="1"/>
              <a:t>addproducts</a:t>
            </a:r>
            <a:br>
              <a:rPr lang="en-US" sz="2200"/>
            </a:br>
            <a:endParaRPr lang="en-IN" sz="22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B93327-222A-4DAC-9163-371BF44CD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22E9A-3D5D-2E39-0DCE-D84F2CC4E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/>
              <a:t>Admin can add products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By clicking on add products button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And a form will be displayed where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Admin has to fill name, type and image file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Name and click on add product.</a:t>
            </a:r>
            <a:endParaRPr lang="en-IN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4EE34E3-F117-4487-8ACF-33DA65FA1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60131" y="482171"/>
            <a:chExt cx="6091791" cy="514910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ACC02C-6424-4165-93C4-E83C8E81D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60131" y="482171"/>
              <a:ext cx="6091791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182CB9C-C978-4C9B-9AAD-8B1341897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8956" y="812507"/>
              <a:ext cx="5461780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6388820-A63D-463C-9DBC-060A5ABE3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2379" y="977965"/>
            <a:ext cx="5134631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920B196-3C47-F95F-0230-ECF1F2DD8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26" y="1693370"/>
            <a:ext cx="4821551" cy="271212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04ED70F-D6FD-4EB1-A171-D30F885FE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A26CAE9-74C4-4EDD-8A80-77F79EAA8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542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9">
            <a:extLst>
              <a:ext uri="{FF2B5EF4-FFF2-40B4-BE49-F238E27FC236}">
                <a16:creationId xmlns:a16="http://schemas.microsoft.com/office/drawing/2014/main" id="{3193BA5C-B8F3-4972-BA54-014C48FAF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11">
            <a:extLst>
              <a:ext uri="{FF2B5EF4-FFF2-40B4-BE49-F238E27FC236}">
                <a16:creationId xmlns:a16="http://schemas.microsoft.com/office/drawing/2014/main" id="{D7162BAB-C25E-4CE9-B87C-F118DC7E7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EA5065A-1E8E-83F6-258A-9C010D006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US" dirty="0"/>
              <a:t>Admin-responses</a:t>
            </a:r>
            <a:endParaRPr lang="en-IN" dirty="0"/>
          </a:p>
        </p:txBody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id="{05B93327-222A-4DAC-9163-371BF44CD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3FA4B-176B-9495-1F93-676786151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Admin can view the </a:t>
            </a:r>
          </a:p>
          <a:p>
            <a:pPr marL="0" indent="0">
              <a:buNone/>
            </a:pPr>
            <a:r>
              <a:rPr lang="en-US" dirty="0"/>
              <a:t>Queries asked in the user forum</a:t>
            </a:r>
          </a:p>
          <a:p>
            <a:pPr marL="0" indent="0">
              <a:buNone/>
            </a:pPr>
            <a:r>
              <a:rPr lang="en-US" dirty="0"/>
              <a:t>And can reply to those queries.          </a:t>
            </a:r>
            <a:endParaRPr lang="en-IN" dirty="0"/>
          </a:p>
        </p:txBody>
      </p:sp>
      <p:grpSp>
        <p:nvGrpSpPr>
          <p:cNvPr id="28" name="Group 15">
            <a:extLst>
              <a:ext uri="{FF2B5EF4-FFF2-40B4-BE49-F238E27FC236}">
                <a16:creationId xmlns:a16="http://schemas.microsoft.com/office/drawing/2014/main" id="{14EE34E3-F117-4487-8ACF-33DA65FA1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60131" y="482171"/>
            <a:chExt cx="6091791" cy="5149101"/>
          </a:xfrm>
        </p:grpSpPr>
        <p:sp>
          <p:nvSpPr>
            <p:cNvPr id="29" name="Rectangle 16">
              <a:extLst>
                <a:ext uri="{FF2B5EF4-FFF2-40B4-BE49-F238E27FC236}">
                  <a16:creationId xmlns:a16="http://schemas.microsoft.com/office/drawing/2014/main" id="{39ACC02C-6424-4165-93C4-E83C8E81D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60131" y="482171"/>
              <a:ext cx="6091791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17">
              <a:extLst>
                <a:ext uri="{FF2B5EF4-FFF2-40B4-BE49-F238E27FC236}">
                  <a16:creationId xmlns:a16="http://schemas.microsoft.com/office/drawing/2014/main" id="{C182CB9C-C978-4C9B-9AAD-8B1341897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8956" y="812507"/>
              <a:ext cx="5461780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19">
            <a:extLst>
              <a:ext uri="{FF2B5EF4-FFF2-40B4-BE49-F238E27FC236}">
                <a16:creationId xmlns:a16="http://schemas.microsoft.com/office/drawing/2014/main" id="{56388820-A63D-463C-9DBC-060A5ABE3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2379" y="977965"/>
            <a:ext cx="5134631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FF5E839-B535-9EB2-4F76-80E08C968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26" y="1226728"/>
            <a:ext cx="4821551" cy="3517992"/>
          </a:xfrm>
          <a:prstGeom prst="rect">
            <a:avLst/>
          </a:prstGeom>
        </p:spPr>
      </p:pic>
      <p:pic>
        <p:nvPicPr>
          <p:cNvPr id="32" name="Picture 21">
            <a:extLst>
              <a:ext uri="{FF2B5EF4-FFF2-40B4-BE49-F238E27FC236}">
                <a16:creationId xmlns:a16="http://schemas.microsoft.com/office/drawing/2014/main" id="{C04ED70F-D6FD-4EB1-A171-D30F885FE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A26CAE9-74C4-4EDD-8A80-77F79EAA8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425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41439-DD67-CAB7-BF28-45EA6260E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concepts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1AC25-D8B2-4C6B-1829-BC73F0CFC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87071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4300" b="1" dirty="0"/>
              <a:t>       Implemented                                                                  Not Implemented</a:t>
            </a:r>
          </a:p>
          <a:p>
            <a:r>
              <a:rPr lang="en-US" sz="3700" dirty="0"/>
              <a:t>   Used Component Hierarchy                                                               . Custom directives      </a:t>
            </a:r>
          </a:p>
          <a:p>
            <a:r>
              <a:rPr lang="en-US" sz="3700" dirty="0"/>
              <a:t>   Used 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700" dirty="0"/>
              <a:t>Used pipes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700" dirty="0"/>
              <a:t>For UI components, used angular material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700" dirty="0"/>
              <a:t>Data maintained in </a:t>
            </a:r>
            <a:r>
              <a:rPr lang="en-US" sz="3700" dirty="0" err="1"/>
              <a:t>Json</a:t>
            </a:r>
            <a:r>
              <a:rPr lang="en-US" sz="3700" dirty="0"/>
              <a:t>-server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3700" dirty="0"/>
              <a:t>Used Routing 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3700" dirty="0"/>
              <a:t>Implemented Lazy loading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3700" dirty="0"/>
              <a:t>Used both Template based &amp; Model based 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3700" dirty="0"/>
              <a:t>Implemented Multiple user 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3700" dirty="0"/>
              <a:t>Internationalization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3700" dirty="0"/>
              <a:t>Complex feature implementation 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7647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37C05-96CC-DA7C-122C-25D4EFA6F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                               </a:t>
            </a:r>
            <a:br>
              <a:rPr lang="en-IN" dirty="0"/>
            </a:br>
            <a:r>
              <a:rPr lang="en-IN" dirty="0"/>
              <a:t>   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515F1-2CCD-20AA-07F2-0243C1143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                         </a:t>
            </a:r>
          </a:p>
          <a:p>
            <a:endParaRPr lang="en-US" dirty="0"/>
          </a:p>
          <a:p>
            <a:pPr marL="0" indent="0">
              <a:buNone/>
            </a:pPr>
            <a:r>
              <a:rPr lang="en-IN" sz="3200" dirty="0"/>
              <a:t>                           </a:t>
            </a:r>
            <a:r>
              <a:rPr lang="en-IN" sz="5400" dirty="0"/>
              <a:t>Thank You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804379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08E7A6F0-5CD3-481E-B0F2-E7F99FE67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511290DF-4975-4FCD-8B8D-BBC86B836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96B6C6-EF55-E681-2BF4-C2590DCE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612" y="1138228"/>
            <a:ext cx="3793685" cy="3858767"/>
          </a:xfrm>
        </p:spPr>
        <p:txBody>
          <a:bodyPr anchor="ctr">
            <a:normAutofit/>
          </a:bodyPr>
          <a:lstStyle/>
          <a:p>
            <a:br>
              <a:rPr lang="en-US" sz="3600" dirty="0"/>
            </a:br>
            <a:r>
              <a:rPr lang="en-IN" sz="3600" dirty="0"/>
              <a:t>Introduction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7CA18A-A333-4DCB-842B-76827D2EC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100021" y="638300"/>
            <a:ext cx="6409605" cy="4858625"/>
            <a:chOff x="7807230" y="2012810"/>
            <a:chExt cx="3251252" cy="345986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E785FC3-CE7B-46F8-8C7A-EBBF001ED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5069D9A-30C7-4159-880C-DD2BDC510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9FE1511-6E1B-4F0E-8FF0-958527181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9891" y="973636"/>
            <a:ext cx="5769864" cy="4187952"/>
          </a:xfrm>
          <a:prstGeom prst="rect">
            <a:avLst/>
          </a:prstGeom>
          <a:solidFill>
            <a:srgbClr val="FFFFFF"/>
          </a:solidFill>
          <a:ln w="6350">
            <a:solidFill>
              <a:srgbClr val="DFD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6D9B4-BDA7-BA8D-9F85-AB042B707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4483" y="1138228"/>
            <a:ext cx="5440680" cy="38587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 nutritious diet is a way of eating that provides the body with all the essential nutrients it needs to function at its best. This includes a balanced intake of carbohydrates, protein, fats, vitamins, minerals, and water. To create a your own diet plan and knowing about nutritious values of different food items our application is useful.</a:t>
            </a:r>
            <a:endParaRPr lang="en-IN" dirty="0">
              <a:solidFill>
                <a:srgbClr val="0000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25CEF6D-5E98-4B5C-A10F-7459C1EEF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C73161-1E4E-4E6A-91B2-E885CF8FF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549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1A4066-B261-49FE-952E-A0FE3EE7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1B4579-E2EA-4BD7-94FF-0A0BEE135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D7144E-9395-F83A-CC4D-49499300A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IN" dirty="0"/>
              <a:t>Login Page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958111-BC13-4D45-AB27-0C2C83F9B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56803-AECB-5337-E110-9E1DC43BB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User Login                                                           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Admin Login                                                  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User Registration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Admin Registration                                                                  </a:t>
            </a:r>
            <a:endParaRPr lang="en-IN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188758-E18A-4CE5-9D03-F4BF5D887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46003" y="583365"/>
            <a:chExt cx="6091790" cy="518192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21513DD-C15F-4381-AEA6-ED9E5E218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6003" y="583365"/>
              <a:ext cx="609179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D2DE01-7F43-4858-85FC-27022DA78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64828" y="915807"/>
              <a:ext cx="54617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computer screen shot of a login form&#10;&#10;Description automatically generated with medium confidence">
            <a:extLst>
              <a:ext uri="{FF2B5EF4-FFF2-40B4-BE49-F238E27FC236}">
                <a16:creationId xmlns:a16="http://schemas.microsoft.com/office/drawing/2014/main" id="{08CB0BD4-C506-5905-7ECC-21661EB65C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23" r="17672" b="-3"/>
          <a:stretch/>
        </p:blipFill>
        <p:spPr>
          <a:xfrm>
            <a:off x="6093926" y="1116345"/>
            <a:ext cx="4821551" cy="38661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42F4933-2ECF-4EE5-BCE4-F19E3CA60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6FAC23C-014D-4AC5-AD1B-36F7D0E7E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933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C1698-81A7-01ED-D560-F8772EEBA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User – menu bar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B8C67-AE50-44C9-40E6-0423C53DD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4162555" cy="3450613"/>
          </a:xfrm>
        </p:spPr>
        <p:txBody>
          <a:bodyPr>
            <a:normAutofit/>
          </a:bodyPr>
          <a:lstStyle/>
          <a:p>
            <a:r>
              <a:rPr lang="en-US" dirty="0"/>
              <a:t>Home</a:t>
            </a:r>
          </a:p>
          <a:p>
            <a:r>
              <a:rPr lang="en-US" dirty="0"/>
              <a:t>Diet Plan                                                          </a:t>
            </a:r>
          </a:p>
          <a:p>
            <a:r>
              <a:rPr lang="en-US" dirty="0"/>
              <a:t>Feedbacks</a:t>
            </a:r>
          </a:p>
          <a:p>
            <a:r>
              <a:rPr lang="en-US" dirty="0"/>
              <a:t>Create Diet</a:t>
            </a:r>
          </a:p>
          <a:p>
            <a:r>
              <a:rPr lang="en-US" dirty="0"/>
              <a:t>Forum</a:t>
            </a:r>
          </a:p>
          <a:p>
            <a:r>
              <a:rPr lang="en-US" dirty="0"/>
              <a:t>internationalization</a:t>
            </a:r>
            <a:endParaRPr lang="en-IN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8A0950C-D26D-5679-B4CF-8B39BB831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720" y="2015735"/>
            <a:ext cx="6969759" cy="309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736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1A4066-B261-49FE-952E-A0FE3EE7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1B4579-E2EA-4BD7-94FF-0A0BEE135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E09D33C-1ECD-D36A-66DF-1B3AD5BBA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US" dirty="0"/>
              <a:t>User - home</a:t>
            </a:r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958111-BC13-4D45-AB27-0C2C83F9B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B3E46-19E5-A5C2-833C-C003F322F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r>
              <a:rPr lang="en-US" dirty="0"/>
              <a:t>In home all the Items                         </a:t>
            </a:r>
          </a:p>
          <a:p>
            <a:pPr marL="0" indent="0">
              <a:buNone/>
            </a:pPr>
            <a:r>
              <a:rPr lang="en-US" dirty="0"/>
              <a:t>Like fruits, vegetables, juices, </a:t>
            </a:r>
          </a:p>
          <a:p>
            <a:pPr marL="0" indent="0">
              <a:buNone/>
            </a:pPr>
            <a:r>
              <a:rPr lang="en-US" dirty="0"/>
              <a:t>and salads will be displayed 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user can select the type of </a:t>
            </a:r>
          </a:p>
          <a:p>
            <a:pPr marL="0" indent="0">
              <a:buNone/>
            </a:pPr>
            <a:r>
              <a:rPr lang="en-IN" dirty="0"/>
              <a:t>Product and can search for </a:t>
            </a:r>
          </a:p>
          <a:p>
            <a:pPr marL="0" indent="0">
              <a:buNone/>
            </a:pPr>
            <a:r>
              <a:rPr lang="en-IN" dirty="0"/>
              <a:t>a particular item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188758-E18A-4CE5-9D03-F4BF5D887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46003" y="583365"/>
            <a:chExt cx="6091790" cy="518192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21513DD-C15F-4381-AEA6-ED9E5E218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6003" y="583365"/>
              <a:ext cx="609179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D2DE01-7F43-4858-85FC-27022DA78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64828" y="915807"/>
              <a:ext cx="54617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2D41811-EBB3-827F-9FD0-1040C74158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18" r="21132"/>
          <a:stretch/>
        </p:blipFill>
        <p:spPr>
          <a:xfrm>
            <a:off x="6093926" y="1116345"/>
            <a:ext cx="4821551" cy="38661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42F4933-2ECF-4EE5-BCE4-F19E3CA60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6FAC23C-014D-4AC5-AD1B-36F7D0E7E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33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9">
            <a:extLst>
              <a:ext uri="{FF2B5EF4-FFF2-40B4-BE49-F238E27FC236}">
                <a16:creationId xmlns:a16="http://schemas.microsoft.com/office/drawing/2014/main" id="{021A4066-B261-49FE-952E-A0FE3EE7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11">
            <a:extLst>
              <a:ext uri="{FF2B5EF4-FFF2-40B4-BE49-F238E27FC236}">
                <a16:creationId xmlns:a16="http://schemas.microsoft.com/office/drawing/2014/main" id="{381B4579-E2EA-4BD7-94FF-0A0BEE135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68E2737-9E38-44FA-45CF-5187CB91D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US" dirty="0"/>
              <a:t>User – product Details</a:t>
            </a:r>
            <a:endParaRPr lang="en-IN" dirty="0"/>
          </a:p>
        </p:txBody>
      </p:sp>
      <p:sp>
        <p:nvSpPr>
          <p:cNvPr id="28" name="Rectangle 13">
            <a:extLst>
              <a:ext uri="{FF2B5EF4-FFF2-40B4-BE49-F238E27FC236}">
                <a16:creationId xmlns:a16="http://schemas.microsoft.com/office/drawing/2014/main" id="{81958111-BC13-4D45-AB27-0C2C83F9B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D8F4B-237E-8A33-CC89-6DF768729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When you click on particular                      </a:t>
            </a:r>
          </a:p>
          <a:p>
            <a:pPr marL="0" indent="0">
              <a:buNone/>
            </a:pPr>
            <a:r>
              <a:rPr lang="en-US" dirty="0"/>
              <a:t>Item user can view the nutritional</a:t>
            </a:r>
          </a:p>
          <a:p>
            <a:pPr marL="0" indent="0">
              <a:buNone/>
            </a:pPr>
            <a:r>
              <a:rPr lang="en-US" dirty="0"/>
              <a:t>Values of the product.</a:t>
            </a:r>
            <a:endParaRPr lang="en-IN" dirty="0"/>
          </a:p>
        </p:txBody>
      </p:sp>
      <p:grpSp>
        <p:nvGrpSpPr>
          <p:cNvPr id="29" name="Group 15">
            <a:extLst>
              <a:ext uri="{FF2B5EF4-FFF2-40B4-BE49-F238E27FC236}">
                <a16:creationId xmlns:a16="http://schemas.microsoft.com/office/drawing/2014/main" id="{82188758-E18A-4CE5-9D03-F4BF5D887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46003" y="583365"/>
            <a:chExt cx="6091790" cy="5181928"/>
          </a:xfrm>
        </p:grpSpPr>
        <p:sp>
          <p:nvSpPr>
            <p:cNvPr id="30" name="Rectangle 16">
              <a:extLst>
                <a:ext uri="{FF2B5EF4-FFF2-40B4-BE49-F238E27FC236}">
                  <a16:creationId xmlns:a16="http://schemas.microsoft.com/office/drawing/2014/main" id="{821513DD-C15F-4381-AEA6-ED9E5E218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6003" y="583365"/>
              <a:ext cx="609179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17">
              <a:extLst>
                <a:ext uri="{FF2B5EF4-FFF2-40B4-BE49-F238E27FC236}">
                  <a16:creationId xmlns:a16="http://schemas.microsoft.com/office/drawing/2014/main" id="{CED2DE01-7F43-4858-85FC-27022DA78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64828" y="915807"/>
              <a:ext cx="54617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0AEDE73-7B62-C96E-BF1A-0ABD6D345C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850"/>
          <a:stretch/>
        </p:blipFill>
        <p:spPr>
          <a:xfrm>
            <a:off x="6093926" y="1116345"/>
            <a:ext cx="4821551" cy="3866172"/>
          </a:xfrm>
          <a:prstGeom prst="rect">
            <a:avLst/>
          </a:prstGeom>
        </p:spPr>
      </p:pic>
      <p:pic>
        <p:nvPicPr>
          <p:cNvPr id="32" name="Picture 19">
            <a:extLst>
              <a:ext uri="{FF2B5EF4-FFF2-40B4-BE49-F238E27FC236}">
                <a16:creationId xmlns:a16="http://schemas.microsoft.com/office/drawing/2014/main" id="{D42F4933-2ECF-4EE5-BCE4-F19E3CA60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3" name="Straight Connector 21">
            <a:extLst>
              <a:ext uri="{FF2B5EF4-FFF2-40B4-BE49-F238E27FC236}">
                <a16:creationId xmlns:a16="http://schemas.microsoft.com/office/drawing/2014/main" id="{C6FAC23C-014D-4AC5-AD1B-36F7D0E7E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1487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1A4066-B261-49FE-952E-A0FE3EE7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1B4579-E2EA-4BD7-94FF-0A0BEE135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18671FE-F5F4-977C-CEF5-D7B528868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US" dirty="0"/>
              <a:t>User-diet plan</a:t>
            </a:r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958111-BC13-4D45-AB27-0C2C83F9B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1F479-A08F-2911-9FAD-EF406BFD4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r>
              <a:rPr lang="en-US" dirty="0"/>
              <a:t>User can view the different 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types of diet plans and if click </a:t>
            </a:r>
          </a:p>
          <a:p>
            <a:pPr marL="0" indent="0">
              <a:buNone/>
            </a:pPr>
            <a:r>
              <a:rPr lang="en-IN" dirty="0"/>
              <a:t>on particular diet it will display</a:t>
            </a:r>
          </a:p>
          <a:p>
            <a:pPr marL="0" indent="0">
              <a:buNone/>
            </a:pPr>
            <a:r>
              <a:rPr lang="en-IN" dirty="0"/>
              <a:t>the menu for breakfast, lunch</a:t>
            </a:r>
          </a:p>
          <a:p>
            <a:pPr marL="0" indent="0">
              <a:buNone/>
            </a:pPr>
            <a:r>
              <a:rPr lang="en-IN" dirty="0"/>
              <a:t>and Dinner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188758-E18A-4CE5-9D03-F4BF5D887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46003" y="583365"/>
            <a:chExt cx="6091790" cy="518192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21513DD-C15F-4381-AEA6-ED9E5E218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6003" y="583365"/>
              <a:ext cx="609179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D2DE01-7F43-4858-85FC-27022DA78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64828" y="915807"/>
              <a:ext cx="54617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0448E5E-6D39-25CC-E195-1588887B60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80" r="17670"/>
          <a:stretch/>
        </p:blipFill>
        <p:spPr>
          <a:xfrm>
            <a:off x="5984240" y="1116344"/>
            <a:ext cx="5130800" cy="40246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42F4933-2ECF-4EE5-BCE4-F19E3CA60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6FAC23C-014D-4AC5-AD1B-36F7D0E7E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666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1A4066-B261-49FE-952E-A0FE3EE7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1B4579-E2EA-4BD7-94FF-0A0BEE135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523D47-6DAC-DB7E-C1E0-7A8903C5A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US" sz="3000"/>
              <a:t>User-create diet</a:t>
            </a:r>
            <a:br>
              <a:rPr lang="en-US" sz="3000"/>
            </a:br>
            <a:endParaRPr lang="en-IN" sz="3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958111-BC13-4D45-AB27-0C2C83F9B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F96E1-AAFA-8D34-D7D5-08E6FFBB4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r>
              <a:rPr lang="en-US" dirty="0"/>
              <a:t>User can create their </a:t>
            </a:r>
          </a:p>
          <a:p>
            <a:pPr marL="0" indent="0">
              <a:buNone/>
            </a:pPr>
            <a:r>
              <a:rPr lang="en-US" dirty="0"/>
              <a:t>Own diet plan by using </a:t>
            </a:r>
          </a:p>
          <a:p>
            <a:pPr marL="0" indent="0">
              <a:buNone/>
            </a:pPr>
            <a:r>
              <a:rPr lang="en-US" dirty="0"/>
              <a:t>Drag and drop feature can</a:t>
            </a:r>
          </a:p>
          <a:p>
            <a:pPr marL="0" indent="0">
              <a:buNone/>
            </a:pPr>
            <a:r>
              <a:rPr lang="en-US" dirty="0"/>
              <a:t>Also calculate the total nutritional</a:t>
            </a:r>
          </a:p>
          <a:p>
            <a:pPr marL="0" indent="0">
              <a:buNone/>
            </a:pPr>
            <a:r>
              <a:rPr lang="en-US" dirty="0"/>
              <a:t>Values in the diet.</a:t>
            </a:r>
            <a:endParaRPr lang="en-IN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188758-E18A-4CE5-9D03-F4BF5D887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46003" y="583365"/>
            <a:chExt cx="6091790" cy="518192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21513DD-C15F-4381-AEA6-ED9E5E218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6003" y="583365"/>
              <a:ext cx="609179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D2DE01-7F43-4858-85FC-27022DA78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64828" y="915807"/>
              <a:ext cx="54617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8E6CED7-8F4E-5A0E-3B41-2E27D5DE6B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4" r="26786"/>
          <a:stretch/>
        </p:blipFill>
        <p:spPr>
          <a:xfrm>
            <a:off x="6093926" y="1116345"/>
            <a:ext cx="4821551" cy="38661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42F4933-2ECF-4EE5-BCE4-F19E3CA60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6FAC23C-014D-4AC5-AD1B-36F7D0E7E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88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93BA5C-B8F3-4972-BA54-014C48FAF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162BAB-C25E-4CE9-B87C-F118DC7E7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052F1AB-0663-AB1B-5E78-CA3930E79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US" dirty="0"/>
              <a:t>User - feedbacks</a:t>
            </a:r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B93327-222A-4DAC-9163-371BF44CD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EB457-7BF1-0A09-95F2-737680A8A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r>
              <a:rPr lang="en-US" dirty="0"/>
              <a:t>User can give feedback on</a:t>
            </a:r>
          </a:p>
          <a:p>
            <a:pPr marL="0" indent="0">
              <a:buNone/>
            </a:pPr>
            <a:r>
              <a:rPr lang="en-US" dirty="0"/>
              <a:t>particular item and the diet plan</a:t>
            </a:r>
          </a:p>
          <a:p>
            <a:pPr marL="0" indent="0">
              <a:buNone/>
            </a:pPr>
            <a:r>
              <a:rPr lang="en-US" dirty="0"/>
              <a:t>and can suggest on diet plan and </a:t>
            </a:r>
          </a:p>
          <a:p>
            <a:pPr marL="0" indent="0">
              <a:buNone/>
            </a:pPr>
            <a:r>
              <a:rPr lang="en-US" dirty="0"/>
              <a:t>also on the nutrition diet.</a:t>
            </a:r>
          </a:p>
          <a:p>
            <a:pPr marL="0" indent="0">
              <a:buNone/>
            </a:pPr>
            <a:endParaRPr lang="en-IN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4EE34E3-F117-4487-8ACF-33DA65FA1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60131" y="482171"/>
            <a:chExt cx="6091791" cy="514910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ACC02C-6424-4165-93C4-E83C8E81D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60131" y="482171"/>
              <a:ext cx="6091791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182CB9C-C978-4C9B-9AAD-8B1341897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8956" y="812507"/>
              <a:ext cx="5461780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6388820-A63D-463C-9DBC-060A5ABE3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2379" y="977965"/>
            <a:ext cx="5134631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7FDF368-5F84-4599-7741-1424D21D1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26" y="1289890"/>
            <a:ext cx="4821551" cy="358691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04ED70F-D6FD-4EB1-A171-D30F885FE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A26CAE9-74C4-4EDD-8A80-77F79EAA8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33939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AD507EBE882AC49867D33E9CEDDBE85" ma:contentTypeVersion="10" ma:contentTypeDescription="Creare un nuovo documento." ma:contentTypeScope="" ma:versionID="cc9e5bc1c3fa8c863b25d2d28de5a232">
  <xsd:schema xmlns:xsd="http://www.w3.org/2001/XMLSchema" xmlns:xs="http://www.w3.org/2001/XMLSchema" xmlns:p="http://schemas.microsoft.com/office/2006/metadata/properties" xmlns:ns3="3b449291-2432-4dc4-8870-f9f0fa481577" xmlns:ns4="8c944a46-98b8-49d2-a6bf-e16cba80ceed" targetNamespace="http://schemas.microsoft.com/office/2006/metadata/properties" ma:root="true" ma:fieldsID="27ea4dbd849f485c3adfc4ab89b91ce1" ns3:_="" ns4:_="">
    <xsd:import namespace="3b449291-2432-4dc4-8870-f9f0fa481577"/>
    <xsd:import namespace="8c944a46-98b8-49d2-a6bf-e16cba80cee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449291-2432-4dc4-8870-f9f0fa4815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944a46-98b8-49d2-a6bf-e16cba80ceed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b449291-2432-4dc4-8870-f9f0fa481577" xsi:nil="true"/>
  </documentManagement>
</p:properties>
</file>

<file path=customXml/itemProps1.xml><?xml version="1.0" encoding="utf-8"?>
<ds:datastoreItem xmlns:ds="http://schemas.openxmlformats.org/officeDocument/2006/customXml" ds:itemID="{E281E94D-48C9-4DB9-A01E-9385B1B44B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449291-2432-4dc4-8870-f9f0fa481577"/>
    <ds:schemaRef ds:uri="8c944a46-98b8-49d2-a6bf-e16cba80ce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E6F9621-B2D4-441B-8CE3-C6978E7A63C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ADD49DF-B156-43C2-A491-FBA1531C5ABF}">
  <ds:schemaRefs>
    <ds:schemaRef ds:uri="http://purl.org/dc/dcmitype/"/>
    <ds:schemaRef ds:uri="http://purl.org/dc/elements/1.1/"/>
    <ds:schemaRef ds:uri="http://schemas.microsoft.com/office/2006/metadata/properties"/>
    <ds:schemaRef ds:uri="8c944a46-98b8-49d2-a6bf-e16cba80ceed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3b449291-2432-4dc4-8870-f9f0fa481577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0</TotalTime>
  <Words>464</Words>
  <Application>Microsoft Office PowerPoint</Application>
  <PresentationFormat>Widescreen</PresentationFormat>
  <Paragraphs>95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Gill Sans MT</vt:lpstr>
      <vt:lpstr>Söhne</vt:lpstr>
      <vt:lpstr>Wingdings</vt:lpstr>
      <vt:lpstr>Gallery</vt:lpstr>
      <vt:lpstr>  Nutrition Diet         Angular Project</vt:lpstr>
      <vt:lpstr> Introduction</vt:lpstr>
      <vt:lpstr> Login Page</vt:lpstr>
      <vt:lpstr>User – menu bar</vt:lpstr>
      <vt:lpstr>User - home</vt:lpstr>
      <vt:lpstr>User – product Details</vt:lpstr>
      <vt:lpstr>User-diet plan</vt:lpstr>
      <vt:lpstr>User-create diet </vt:lpstr>
      <vt:lpstr>User - feedbacks</vt:lpstr>
      <vt:lpstr>User - forum</vt:lpstr>
      <vt:lpstr>User – Internationalisation </vt:lpstr>
      <vt:lpstr>User-logout</vt:lpstr>
      <vt:lpstr>Admin - login</vt:lpstr>
      <vt:lpstr>Admin-home</vt:lpstr>
      <vt:lpstr>Admin-addproducts </vt:lpstr>
      <vt:lpstr>Admin-responses</vt:lpstr>
      <vt:lpstr>                          concepts</vt:lpstr>
      <vt:lpstr>                                   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Nutrition Diet         Angular Project</dc:title>
  <dc:creator>Pokuri Brahmaiah</dc:creator>
  <cp:lastModifiedBy>Pokuri Brahmaiah</cp:lastModifiedBy>
  <cp:revision>1</cp:revision>
  <dcterms:created xsi:type="dcterms:W3CDTF">2023-05-12T07:06:47Z</dcterms:created>
  <dcterms:modified xsi:type="dcterms:W3CDTF">2023-05-12T10:36:06Z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0x0101003AD507EBE882AC49867D33E9CEDDBE85</vt:lpwstr>
  </property>
</Properties>
</file>